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58" r:id="rId3"/>
    <p:sldId id="262" r:id="rId4"/>
    <p:sldId id="263" r:id="rId5"/>
    <p:sldId id="266" r:id="rId6"/>
    <p:sldId id="267" r:id="rId7"/>
    <p:sldId id="264" r:id="rId8"/>
    <p:sldId id="265" r:id="rId9"/>
    <p:sldId id="271" r:id="rId10"/>
    <p:sldId id="268" r:id="rId11"/>
    <p:sldId id="272" r:id="rId12"/>
    <p:sldId id="273" r:id="rId13"/>
    <p:sldId id="278" r:id="rId14"/>
    <p:sldId id="274" r:id="rId15"/>
    <p:sldId id="277" r:id="rId16"/>
    <p:sldId id="275" r:id="rId17"/>
    <p:sldId id="276" r:id="rId18"/>
    <p:sldId id="280" r:id="rId19"/>
    <p:sldId id="279" r:id="rId20"/>
    <p:sldId id="281" r:id="rId21"/>
    <p:sldId id="282" r:id="rId22"/>
    <p:sldId id="286" r:id="rId23"/>
    <p:sldId id="289" r:id="rId24"/>
    <p:sldId id="287" r:id="rId25"/>
    <p:sldId id="288" r:id="rId26"/>
    <p:sldId id="283" r:id="rId27"/>
    <p:sldId id="290" r:id="rId28"/>
    <p:sldId id="291" r:id="rId29"/>
    <p:sldId id="292" r:id="rId30"/>
    <p:sldId id="294" r:id="rId31"/>
    <p:sldId id="293" r:id="rId32"/>
    <p:sldId id="295" r:id="rId33"/>
    <p:sldId id="296" r:id="rId34"/>
    <p:sldId id="297" r:id="rId35"/>
    <p:sldId id="298" r:id="rId36"/>
    <p:sldId id="299" r:id="rId37"/>
    <p:sldId id="300" r:id="rId38"/>
    <p:sldId id="302" r:id="rId39"/>
    <p:sldId id="301" r:id="rId40"/>
    <p:sldId id="303" r:id="rId41"/>
    <p:sldId id="304" r:id="rId42"/>
    <p:sldId id="305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9T09:03:17.8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3,'1027'0,"-998"2,53 9,15 1,-60-10,4-2,0 3,1 1,69 17,-77-11,20 7,1-2,0-3,107 10,3-9,30 0,-129-14,-13 0,1 2,89 14,-84-7,0-3,1-2,62-6,-9 0,-88 2,0-2,0-1,46-13,16-4,263-41,152-7,-37 63,-262 8,1234-2,-1416 1,1 2,-1 0,0 1,0 1,0 1,28 12,-47-17,0-1,-1 1,1-1,0 1,-1 0,1 0,0 0,-1 0,1 0,-1 0,1 0,-1 0,0 1,0-1,1 1,-1-1,0 1,0-1,0 1,-1-1,1 1,0 0,-1 0,2 2,-3-2,1 0,0-1,-1 1,0 0,1 0,-1-1,0 1,0 0,0-1,0 1,0-1,0 1,0-1,0 0,-1 1,1-1,0 0,-1 0,1 0,-1 0,1 0,-1 0,0-1,-3 2,-13 5,0-2,-1 0,0-1,0 0,-31 0,-33 7,-81 25,-159 30,252-58,0-3,-116-6,60-1,106 2,0 0,1-1,-1-1,0 0,1-2,-1-1,1 0,0-2,1 0,-26-13,34 15,-1 0,0 1,0 0,-1 1,1 0,-1 1,1 0,-1 1,-15 1,-50-8,5-2,-1 4,1 2,-78 7,23 0,47-2,-92-3,165 1,0-1,1 0,-1-1,1 1,-1-1,1-1,-8-4,8 4,-1 0,0 1,0-1,0 1,-16-3,-13 3,0 1,-39 4,31-1,34-1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8B9E-7C2B-4D6A-87CE-487474E951F5}" type="datetimeFigureOut">
              <a:rPr lang="en-US" smtClean="0"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86E5D-E74C-40F3-A1C2-840B96FF1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634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8B9E-7C2B-4D6A-87CE-487474E951F5}" type="datetimeFigureOut">
              <a:rPr lang="en-US" smtClean="0"/>
              <a:t>9/29/2022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86E5D-E74C-40F3-A1C2-840B96FF1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003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8B9E-7C2B-4D6A-87CE-487474E951F5}" type="datetimeFigureOut">
              <a:rPr lang="en-US" smtClean="0"/>
              <a:t>9/29/2022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86E5D-E74C-40F3-A1C2-840B96FF1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183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8B9E-7C2B-4D6A-87CE-487474E951F5}" type="datetimeFigureOut">
              <a:rPr lang="en-US" smtClean="0"/>
              <a:t>9/29/2022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86E5D-E74C-40F3-A1C2-840B96FF13D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99648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8B9E-7C2B-4D6A-87CE-487474E951F5}" type="datetimeFigureOut">
              <a:rPr lang="en-US" smtClean="0"/>
              <a:t>9/29/2022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86E5D-E74C-40F3-A1C2-840B96FF1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409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8B9E-7C2B-4D6A-87CE-487474E951F5}" type="datetimeFigureOut">
              <a:rPr lang="en-US" smtClean="0"/>
              <a:t>9/29/2022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86E5D-E74C-40F3-A1C2-840B96FF1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642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8B9E-7C2B-4D6A-87CE-487474E951F5}" type="datetimeFigureOut">
              <a:rPr lang="en-US" smtClean="0"/>
              <a:t>9/29/2022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86E5D-E74C-40F3-A1C2-840B96FF1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61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8B9E-7C2B-4D6A-87CE-487474E951F5}" type="datetimeFigureOut">
              <a:rPr lang="en-US" smtClean="0"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86E5D-E74C-40F3-A1C2-840B96FF1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7385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8B9E-7C2B-4D6A-87CE-487474E951F5}" type="datetimeFigureOut">
              <a:rPr lang="en-US" smtClean="0"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86E5D-E74C-40F3-A1C2-840B96FF1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258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8B9E-7C2B-4D6A-87CE-487474E951F5}" type="datetimeFigureOut">
              <a:rPr lang="en-US" smtClean="0"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86E5D-E74C-40F3-A1C2-840B96FF1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8B9E-7C2B-4D6A-87CE-487474E951F5}" type="datetimeFigureOut">
              <a:rPr lang="en-US" smtClean="0"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86E5D-E74C-40F3-A1C2-840B96FF1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06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8B9E-7C2B-4D6A-87CE-487474E951F5}" type="datetimeFigureOut">
              <a:rPr lang="en-US" smtClean="0"/>
              <a:t>9/29/2022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86E5D-E74C-40F3-A1C2-840B96FF1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918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8B9E-7C2B-4D6A-87CE-487474E951F5}" type="datetimeFigureOut">
              <a:rPr lang="en-US" smtClean="0"/>
              <a:t>9/29/2022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86E5D-E74C-40F3-A1C2-840B96FF1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522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8B9E-7C2B-4D6A-87CE-487474E951F5}" type="datetimeFigureOut">
              <a:rPr lang="en-US" smtClean="0"/>
              <a:t>9/29/2022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86E5D-E74C-40F3-A1C2-840B96FF1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86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8B9E-7C2B-4D6A-87CE-487474E951F5}" type="datetimeFigureOut">
              <a:rPr lang="en-US" smtClean="0"/>
              <a:t>9/29/2022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86E5D-E74C-40F3-A1C2-840B96FF1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440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8B9E-7C2B-4D6A-87CE-487474E951F5}" type="datetimeFigureOut">
              <a:rPr lang="en-US" smtClean="0"/>
              <a:t>9/29/2022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86E5D-E74C-40F3-A1C2-840B96FF1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512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8B9E-7C2B-4D6A-87CE-487474E951F5}" type="datetimeFigureOut">
              <a:rPr lang="en-US" smtClean="0"/>
              <a:t>9/29/2022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86E5D-E74C-40F3-A1C2-840B96FF1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91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58B9E-7C2B-4D6A-87CE-487474E951F5}" type="datetimeFigureOut">
              <a:rPr lang="en-US" smtClean="0"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86E5D-E74C-40F3-A1C2-840B96FF1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7357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5930D-32BA-18DE-8020-25E2189926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578499"/>
            <a:ext cx="9001462" cy="1586204"/>
          </a:xfrm>
        </p:spPr>
        <p:txBody>
          <a:bodyPr>
            <a:normAutofit/>
          </a:bodyPr>
          <a:lstStyle/>
          <a:p>
            <a:r>
              <a:rPr lang="en-US" sz="5400" dirty="0"/>
              <a:t>Home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60E63-0569-1C64-1BE4-4D321F4A0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069771"/>
            <a:ext cx="9001462" cy="2014991"/>
          </a:xfrm>
        </p:spPr>
        <p:txBody>
          <a:bodyPr/>
          <a:lstStyle/>
          <a:p>
            <a:r>
              <a:rPr lang="en-US" sz="3200" b="1" dirty="0">
                <a:solidFill>
                  <a:srgbClr val="FFFF00"/>
                </a:solidFill>
              </a:rPr>
              <a:t>Training </a:t>
            </a:r>
            <a:r>
              <a:rPr lang="en-US" sz="3200" b="1" dirty="0" err="1">
                <a:solidFill>
                  <a:srgbClr val="FFFF00"/>
                </a:solidFill>
              </a:rPr>
              <a:t>Banglore</a:t>
            </a:r>
            <a:endParaRPr lang="en-US" sz="3200" b="1" dirty="0">
              <a:solidFill>
                <a:srgbClr val="FFFF00"/>
              </a:solidFill>
            </a:endParaRPr>
          </a:p>
          <a:p>
            <a:r>
              <a:rPr lang="en-US" dirty="0" err="1"/>
              <a:t>url</a:t>
            </a:r>
            <a:r>
              <a:rPr lang="en-US" dirty="0"/>
              <a:t> :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https://www.trainingbangalore.in/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96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67D7D2-16CE-1232-D651-F077E7FD8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80" y="70750"/>
            <a:ext cx="11823440" cy="2930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476F82-5223-0D3C-B0DA-365C5BFDA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65" y="3166716"/>
            <a:ext cx="11888755" cy="3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10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FE7462-F419-3E64-18FD-1A5680195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67" y="93022"/>
            <a:ext cx="11349501" cy="3335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A6356A-00D9-A010-FE96-274EF2F5D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66" y="3275535"/>
            <a:ext cx="11349502" cy="348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68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BAD1FC-9AA5-02B0-708C-063A3D155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2" y="101785"/>
            <a:ext cx="11818776" cy="3140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1C18AA-8BE6-90CB-48BE-A90DC2E79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61" y="3325539"/>
            <a:ext cx="11697478" cy="331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56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5FCF05-8CD7-D624-EBE7-3AD1CC87D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34" y="113973"/>
            <a:ext cx="11720732" cy="33150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4A8CFA-D2F7-A4A6-72CD-CDD7448ED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34" y="3483861"/>
            <a:ext cx="11720733" cy="32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79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AB53EF-BDF9-0D21-336A-27EA38165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32" y="1166327"/>
            <a:ext cx="11775735" cy="418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3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288D06-67F7-196A-F915-021A710C9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5" y="188539"/>
            <a:ext cx="11604171" cy="32774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9043A0-818A-8EC6-AE0A-5F60D38F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55" y="3549490"/>
            <a:ext cx="11604171" cy="319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64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7F6DB9-DDA8-7E56-FDA6-C2043BCB4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97" y="121298"/>
            <a:ext cx="11799804" cy="3233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691D0F-0167-026A-A970-6A11272B6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85" y="3429000"/>
            <a:ext cx="11728629" cy="32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33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0E5F0A-3CCE-A940-78AE-ADF2732CB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8" y="523470"/>
            <a:ext cx="11949404" cy="2102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8E540D-562D-4ECE-ED81-D868B65C2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9" y="3104576"/>
            <a:ext cx="12070702" cy="246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88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ED3EF-35B4-44D6-C034-004BA20534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placement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78DC6-431F-DA2C-E3D5-A33C155922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99536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0B5250-963E-C4D7-11E4-1620CA4BC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4" y="670404"/>
            <a:ext cx="11921412" cy="551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7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01674D-8D42-01AA-D698-CD6D61459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" y="1247529"/>
            <a:ext cx="12126686" cy="531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45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9647D3-43C0-334C-74B9-515E05700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655" y="37806"/>
            <a:ext cx="9106689" cy="67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20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846A6-6BC5-269E-E3B0-8976818C2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0" y="715373"/>
            <a:ext cx="12033380" cy="542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15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EE69C-17E8-A70B-7CD3-33119161B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" y="1204874"/>
            <a:ext cx="11968065" cy="384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49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BADC1-70D1-5AC7-B06B-497126DC63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blog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78675B-5A9D-BBF7-4728-E8542E2351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12561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8BC347-18C4-30C8-C23E-952816CC9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02" y="1162506"/>
            <a:ext cx="11977396" cy="414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25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2FEFC5-6AD2-5B9C-77D1-5E7CD1BA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" y="984578"/>
            <a:ext cx="11940073" cy="465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46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F4B523-6376-30ED-50B6-3BF5E51CC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9" y="1023860"/>
            <a:ext cx="11912082" cy="463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17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92188-981C-0CD2-8E33-3DBCB7B0A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92" y="511929"/>
            <a:ext cx="11218308" cy="583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1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EF33A5-6561-9576-A565-C707DE294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3" y="1231642"/>
            <a:ext cx="11251874" cy="360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92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CB0EEF-D726-8307-DB21-A72445CF5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74" y="239753"/>
            <a:ext cx="11674852" cy="63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70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D0C036-F48E-07CB-54EF-7321B3FC5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9" y="858993"/>
            <a:ext cx="12070702" cy="1667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CE94A8-953C-C323-36C0-32702AFFA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8" y="2892490"/>
            <a:ext cx="12121124" cy="231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84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3A5A-BF96-EF98-8E8D-879513B9B6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rewiew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260971-B954-E7EA-D9E2-E7CF58559E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1483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AFEDA7-071B-CE18-2841-91CCDC33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0" y="801998"/>
            <a:ext cx="11893420" cy="481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19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21BD08-C7C0-9005-0BF8-98AF0013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9" y="1510891"/>
            <a:ext cx="12070362" cy="383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61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BC79B6-76B1-9F72-3FA9-E133F6048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" y="769783"/>
            <a:ext cx="12005388" cy="5318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11D791-DFD5-126F-67DE-559C3398877F}"/>
              </a:ext>
            </a:extLst>
          </p:cNvPr>
          <p:cNvSpPr txBox="1"/>
          <p:nvPr/>
        </p:nvSpPr>
        <p:spPr>
          <a:xfrm>
            <a:off x="5640355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E8BB37-C538-14FF-12FC-36F0C1D7DB58}"/>
              </a:ext>
            </a:extLst>
          </p:cNvPr>
          <p:cNvSpPr txBox="1"/>
          <p:nvPr/>
        </p:nvSpPr>
        <p:spPr>
          <a:xfrm>
            <a:off x="9927771" y="2220686"/>
            <a:ext cx="1931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That’s marquee tag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A79C7F6-86D6-3D06-D720-7503C990F409}"/>
                  </a:ext>
                </a:extLst>
              </p14:cNvPr>
              <p14:cNvContentPartPr/>
              <p14:nvPr/>
            </p14:nvContentPartPr>
            <p14:xfrm>
              <a:off x="10011688" y="2331470"/>
              <a:ext cx="2288160" cy="96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A79C7F6-86D6-3D06-D720-7503C990F4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58048" y="2223830"/>
                <a:ext cx="2395800" cy="31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421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E09D6C-A610-7BEE-28CD-149968F51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9" y="1273942"/>
            <a:ext cx="12063182" cy="431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34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778967-3B79-BCD5-C48D-272A6FF4F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" y="923021"/>
            <a:ext cx="12042710" cy="50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12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41CBAA-8D5D-48F1-DF11-46CCFDCAD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9" y="954255"/>
            <a:ext cx="12052041" cy="494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40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C9082B-CA38-9662-5B92-E874DFCF3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9" y="2248705"/>
            <a:ext cx="12052041" cy="150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57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D9F2F-F00B-B278-3D82-86736723B3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Contact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B71F2B-4B9A-0887-70D5-B19D275C4C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444395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BD88C-6B4B-69F6-4618-CB3227F0A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6" y="1275378"/>
            <a:ext cx="11986727" cy="417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60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970E59-4F92-E6B8-04F7-262A0B4D4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1803688"/>
            <a:ext cx="11996057" cy="237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661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F052F-AB3E-61CA-3F92-886B769D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4" y="812664"/>
            <a:ext cx="12067051" cy="523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95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FC6F81-A44B-ABD5-C518-D0EEE3418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9" y="1048547"/>
            <a:ext cx="12052041" cy="476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186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48B3-CE47-BFDE-0396-49AC975AFC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6F3EFD-6244-E57D-29D0-A79DD1C2B5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73794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170C0B-1E9F-FE43-71C7-6C12F9B9B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42" y="1215198"/>
            <a:ext cx="11255715" cy="4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68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E105F3-67B3-338B-C3EE-9FB887238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" y="2043404"/>
            <a:ext cx="11953619" cy="296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53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F5EFDA-595F-312D-1B15-A66410D16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1" y="690464"/>
            <a:ext cx="12014718" cy="503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41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199764-6896-6393-9A42-85320059C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9" y="1591366"/>
            <a:ext cx="12070702" cy="243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78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3B46A-6D25-6478-3197-392CA8154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597159"/>
            <a:ext cx="9001462" cy="2387600"/>
          </a:xfrm>
        </p:spPr>
        <p:txBody>
          <a:bodyPr/>
          <a:lstStyle/>
          <a:p>
            <a:r>
              <a:rPr lang="en-US" dirty="0"/>
              <a:t>Training courses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5D5EAE-5520-B792-2D61-02CE2EB54C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788229"/>
            <a:ext cx="9001462" cy="1469570"/>
          </a:xfrm>
        </p:spPr>
        <p:txBody>
          <a:bodyPr/>
          <a:lstStyle/>
          <a:p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1059438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110</TotalTime>
  <Words>31</Words>
  <Application>Microsoft Office PowerPoint</Application>
  <PresentationFormat>Widescreen</PresentationFormat>
  <Paragraphs>16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Bookman Old Style</vt:lpstr>
      <vt:lpstr>Consolas</vt:lpstr>
      <vt:lpstr>Rockwell</vt:lpstr>
      <vt:lpstr>Damask</vt:lpstr>
      <vt:lpstr>Home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courses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placement</vt:lpstr>
      <vt:lpstr>PowerPoint Presentation</vt:lpstr>
      <vt:lpstr>PowerPoint Presentation</vt:lpstr>
      <vt:lpstr>PowerPoint Presentation</vt:lpstr>
      <vt:lpstr>PowerPoint Presentation</vt:lpstr>
      <vt:lpstr>blog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rewiew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Contact us</vt:lpstr>
      <vt:lpstr>PowerPoint Presentation</vt:lpstr>
      <vt:lpstr>PowerPoint Presentation</vt:lpstr>
      <vt:lpstr>PowerPoint Presentation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Divya Giradkar</dc:creator>
  <cp:lastModifiedBy>Divya Giradkar</cp:lastModifiedBy>
  <cp:revision>7</cp:revision>
  <dcterms:created xsi:type="dcterms:W3CDTF">2022-09-28T08:34:37Z</dcterms:created>
  <dcterms:modified xsi:type="dcterms:W3CDTF">2022-09-29T09:35:05Z</dcterms:modified>
</cp:coreProperties>
</file>